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vI1LzgLHL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sz="7200" dirty="0" smtClean="0"/>
              <a:t>똑똑</a:t>
            </a:r>
            <a:r>
              <a:rPr lang="en-US" altLang="ko-KR" sz="7200" dirty="0" smtClean="0"/>
              <a:t>! </a:t>
            </a:r>
            <a:r>
              <a:rPr lang="ko-KR" altLang="en-US" sz="7200" dirty="0" smtClean="0"/>
              <a:t>한글 놀이공원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비디오 프로젝트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0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Knock </a:t>
            </a:r>
            <a:r>
              <a:rPr lang="en-US" sz="4400" dirty="0" err="1" smtClean="0"/>
              <a:t>Knock</a:t>
            </a:r>
            <a:r>
              <a:rPr lang="en-US" sz="4400" dirty="0" smtClean="0"/>
              <a:t> English playground:</a:t>
            </a:r>
            <a:br>
              <a:rPr lang="en-US" sz="4400" dirty="0" smtClean="0"/>
            </a:br>
            <a:r>
              <a:rPr lang="en-US" sz="4400" dirty="0" smtClean="0"/>
              <a:t>Wash your hands!</a:t>
            </a:r>
            <a:endParaRPr lang="en-US" sz="4400" dirty="0"/>
          </a:p>
        </p:txBody>
      </p:sp>
      <p:pic>
        <p:nvPicPr>
          <p:cNvPr id="4" name="yvI1LzgLHL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95440" y="2133804"/>
            <a:ext cx="6690797" cy="376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3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338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This weeks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116281"/>
            <a:ext cx="10178322" cy="4763311"/>
          </a:xfrm>
        </p:spPr>
        <p:txBody>
          <a:bodyPr/>
          <a:lstStyle/>
          <a:p>
            <a:r>
              <a:rPr lang="en-US" dirty="0" smtClean="0"/>
              <a:t>Knock </a:t>
            </a:r>
            <a:r>
              <a:rPr lang="en-US" dirty="0" err="1" smtClean="0"/>
              <a:t>Knock</a:t>
            </a:r>
            <a:r>
              <a:rPr lang="en-US" dirty="0" smtClean="0"/>
              <a:t> English Playground: Wash your hands </a:t>
            </a:r>
            <a:r>
              <a:rPr lang="ko-KR" altLang="en-US" dirty="0" smtClean="0"/>
              <a:t>를 시청 한후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같은 컨셉으로 비슷한 한국 비디오를 만들거에요</a:t>
            </a:r>
            <a:r>
              <a:rPr lang="en-US" altLang="ko-KR" dirty="0" smtClean="0"/>
              <a:t>!  </a:t>
            </a:r>
            <a:r>
              <a:rPr lang="ko-KR" altLang="en-US" dirty="0" smtClean="0"/>
              <a:t>똑 똑</a:t>
            </a:r>
            <a:r>
              <a:rPr lang="en-US" altLang="ko-KR" dirty="0" smtClean="0"/>
              <a:t>! </a:t>
            </a:r>
            <a:r>
              <a:rPr lang="ko-KR" altLang="en-US" dirty="0" smtClean="0"/>
              <a:t>한글 놀이공원</a:t>
            </a:r>
            <a:r>
              <a:rPr lang="en-US" altLang="ko-KR" dirty="0" smtClean="0"/>
              <a:t>: “</a:t>
            </a:r>
            <a:r>
              <a:rPr lang="ko-KR" altLang="en-US" dirty="0" smtClean="0"/>
              <a:t>손을 씻어요</a:t>
            </a:r>
            <a:r>
              <a:rPr lang="en-US" altLang="ko-KR" dirty="0" smtClean="0"/>
              <a:t>＂</a:t>
            </a:r>
            <a:r>
              <a:rPr lang="ko-KR" altLang="en-US" dirty="0" smtClean="0"/>
              <a:t>를 주제로 어린이들을 위한 비디오를 만들어 보아요</a:t>
            </a:r>
            <a:r>
              <a:rPr lang="en-US" altLang="ko-KR" dirty="0" smtClean="0"/>
              <a:t>!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생각할 점들</a:t>
            </a:r>
            <a:r>
              <a:rPr lang="en-US" altLang="ko-KR" dirty="0" smtClean="0"/>
              <a:t>: </a:t>
            </a:r>
          </a:p>
          <a:p>
            <a:endParaRPr lang="en-US" altLang="ko-KR" dirty="0" smtClean="0"/>
          </a:p>
          <a:p>
            <a:pPr marL="457200" indent="-457200">
              <a:buAutoNum type="arabicParenR"/>
            </a:pPr>
            <a:r>
              <a:rPr lang="ko-KR" altLang="en-US" dirty="0" smtClean="0"/>
              <a:t>코로나 때문에 예전보다 더 청결에 신경을 써야겠죠</a:t>
            </a:r>
            <a:r>
              <a:rPr lang="en-US" altLang="ko-KR" dirty="0" smtClean="0"/>
              <a:t>?</a:t>
            </a:r>
          </a:p>
          <a:p>
            <a:pPr marL="457200" indent="-457200">
              <a:buAutoNum type="arabicParenR"/>
            </a:pPr>
            <a:r>
              <a:rPr lang="ko-KR" altLang="en-US" dirty="0" smtClean="0"/>
              <a:t>아이들을 위한 비디오에요</a:t>
            </a:r>
            <a:r>
              <a:rPr lang="en-US" altLang="ko-KR" dirty="0" smtClean="0"/>
              <a:t>!</a:t>
            </a:r>
          </a:p>
          <a:p>
            <a:pPr marL="457200" indent="-457200">
              <a:buAutoNum type="arabicParenR"/>
            </a:pPr>
            <a:r>
              <a:rPr lang="ko-KR" altLang="en-US" dirty="0" smtClean="0"/>
              <a:t>노래나 율동이 들어가면 재미있겠죠</a:t>
            </a:r>
            <a:r>
              <a:rPr lang="en-US" altLang="ko-KR" dirty="0" smtClean="0"/>
              <a:t>?</a:t>
            </a:r>
          </a:p>
          <a:p>
            <a:pPr marL="457200" indent="-457200">
              <a:buAutoNum type="arabicParenR"/>
            </a:pPr>
            <a:r>
              <a:rPr lang="ko-KR" altLang="en-US" dirty="0" smtClean="0"/>
              <a:t>어떻게 하면 아이들이 손을 잘 씻을수 있을까요</a:t>
            </a:r>
            <a:r>
              <a:rPr lang="en-US" altLang="ko-KR" dirty="0" smtClean="0"/>
              <a:t>?</a:t>
            </a:r>
          </a:p>
          <a:p>
            <a:pPr marL="457200" indent="-457200">
              <a:buAutoNum type="arabicParenR"/>
            </a:pPr>
            <a:r>
              <a:rPr lang="ko-KR" altLang="en-US" dirty="0" smtClean="0"/>
              <a:t>아이들이 무엇을 배웠으면 좋겠어요</a:t>
            </a:r>
            <a:r>
              <a:rPr lang="en-US" altLang="ko-KR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23551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6</TotalTime>
  <Words>89</Words>
  <Application>Microsoft Office PowerPoint</Application>
  <PresentationFormat>Widescreen</PresentationFormat>
  <Paragraphs>13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휴먼매직체</vt:lpstr>
      <vt:lpstr>맑은 고딕</vt:lpstr>
      <vt:lpstr>Arial</vt:lpstr>
      <vt:lpstr>Gill Sans MT</vt:lpstr>
      <vt:lpstr>Impact</vt:lpstr>
      <vt:lpstr>Badge</vt:lpstr>
      <vt:lpstr>똑똑! 한글 놀이공원</vt:lpstr>
      <vt:lpstr>Knock Knock English playground: Wash your hands!</vt:lpstr>
      <vt:lpstr>This weeks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똑똑! 한글 놀이공원</dc:title>
  <dc:creator>Jia Kim</dc:creator>
  <cp:lastModifiedBy>Jia Kim</cp:lastModifiedBy>
  <cp:revision>1</cp:revision>
  <dcterms:created xsi:type="dcterms:W3CDTF">2020-08-16T05:06:03Z</dcterms:created>
  <dcterms:modified xsi:type="dcterms:W3CDTF">2020-08-16T05:12:51Z</dcterms:modified>
</cp:coreProperties>
</file>