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Playfair Display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631FE3D-EB00-4BB2-8DC6-BF75CD1FA289}">
  <a:tblStyle styleId="{C631FE3D-EB00-4BB2-8DC6-BF75CD1FA2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11" Type="http://schemas.openxmlformats.org/officeDocument/2006/relationships/slide" Target="slides/slide5.xml"/><Relationship Id="rId22" Type="http://schemas.openxmlformats.org/officeDocument/2006/relationships/font" Target="fonts/Lato-boldItalic.fntdata"/><Relationship Id="rId10" Type="http://schemas.openxmlformats.org/officeDocument/2006/relationships/slide" Target="slides/slide4.xml"/><Relationship Id="rId21" Type="http://schemas.openxmlformats.org/officeDocument/2006/relationships/font" Target="fonts/Lato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PlayfairDisplay-regular.fntdata"/><Relationship Id="rId14" Type="http://schemas.openxmlformats.org/officeDocument/2006/relationships/slide" Target="slides/slide8.xml"/><Relationship Id="rId17" Type="http://schemas.openxmlformats.org/officeDocument/2006/relationships/font" Target="fonts/PlayfairDisplay-italic.fntdata"/><Relationship Id="rId16" Type="http://schemas.openxmlformats.org/officeDocument/2006/relationships/font" Target="fonts/PlayfairDisplay-bold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Lato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PlayfairDisplay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90b338ecb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90b338ecb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90b338ecb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90b338ecb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0b338ecb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0b338ecb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90b338ecb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90b338ecb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0b338ecb5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90b338ecb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90b338ecb5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90b338ecb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0b338ecb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0b338ecb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한국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Culture 101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문화에 관해 배워보아요!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재미있는 한국의 문화 몇가지!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775" y="1223900"/>
            <a:ext cx="5251850" cy="31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307150"/>
            <a:ext cx="8520600" cy="4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174" y="386550"/>
            <a:ext cx="5871124" cy="418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297400" y="204775"/>
            <a:ext cx="8535000" cy="436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400" y="277163"/>
            <a:ext cx="6305550" cy="220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오늘의 주제: 어른과의 대화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한국에서는 어른 과 대화를 할때에, 눈을 보고 이야기하지 않아요!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왜 그럴까요?</a:t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4675" y="1662500"/>
            <a:ext cx="2908051" cy="297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왜죠?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한국에서의 문화는 눈과 눈을 마주치는 것은 감정이 격했을때나 사랑하는 사이에 하는 것이라고 생각해요.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어른의 눈 아래 시선을 맞추는 것이 예의라고 생각합니다.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그렇다면 미국은 어떨까요? 미국문화는 대화할때 상대방의 눈을 쳐다보며 눈 대화를 하는 것이 예의입니다.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이 문화 차이때문에 생겨나는 마찰에 대해 생각해봅시다!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99775" y="254850"/>
            <a:ext cx="84375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한국문화 vs 미국문화</a:t>
            </a:r>
            <a:endParaRPr sz="2500"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277575" y="853175"/>
            <a:ext cx="8520600" cy="40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눈대화에 있어 차이점을 적어봅시다!</a:t>
            </a:r>
            <a:endParaRPr/>
          </a:p>
        </p:txBody>
      </p:sp>
      <p:graphicFrame>
        <p:nvGraphicFramePr>
          <p:cNvPr id="99" name="Google Shape;99;p19"/>
          <p:cNvGraphicFramePr/>
          <p:nvPr/>
        </p:nvGraphicFramePr>
        <p:xfrm>
          <a:off x="850100" y="158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{C631FE3D-EB00-4BB2-8DC6-BF75CD1FA289}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한국문화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미국문화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0" name="Google Shape;100;p19"/>
          <p:cNvSpPr txBox="1"/>
          <p:nvPr/>
        </p:nvSpPr>
        <p:spPr>
          <a:xfrm>
            <a:off x="2540050" y="2442550"/>
            <a:ext cx="28083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그려보아요!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한국에서는 어른과 대화할때에 눈과 눈을 마주치지 않아요. 그 상황을 한번 만화로 그려볼까요? 어떤 상황을 그리게 될지 궁금해요!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