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4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1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274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4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59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6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58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98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56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94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3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D6404-9DC0-4CEF-8483-9EB73EDC249D}" type="datetimeFigureOut">
              <a:rPr lang="en-US" smtClean="0"/>
              <a:t>8/8/2020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BF340-13F5-41AE-BCA9-009060BDF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2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pop.com/" TargetMode="External"/><Relationship Id="rId2" Type="http://schemas.openxmlformats.org/officeDocument/2006/relationships/hyperlink" Target="https://drive.google.com/drive/folders/1DswRk2YtDdaB_sHndINf6JPhtNfiWv8J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a.pbslearningm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21429"/>
          </a:xfrm>
        </p:spPr>
        <p:txBody>
          <a:bodyPr>
            <a:noAutofit/>
          </a:bodyPr>
          <a:lstStyle/>
          <a:p>
            <a:r>
              <a:rPr lang="en-US" sz="2800" smtClean="0">
                <a:solidFill>
                  <a:srgbClr val="FF0000"/>
                </a:solidFill>
              </a:rPr>
              <a:t>Resources for </a:t>
            </a:r>
            <a:r>
              <a:rPr lang="en-US" sz="2800" dirty="0" smtClean="0">
                <a:solidFill>
                  <a:srgbClr val="FF0000"/>
                </a:solidFill>
              </a:rPr>
              <a:t>Science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56607"/>
            <a:ext cx="9144000" cy="4767943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 LAUSD Science Curriculum Map:</a:t>
            </a:r>
          </a:p>
          <a:p>
            <a:pPr algn="l"/>
            <a:r>
              <a:rPr lang="en-US" dirty="0" smtClean="0">
                <a:hlinkClick r:id="rId2"/>
              </a:rPr>
              <a:t>https://drive.google.com/drive/folders/1DswRk2YtDdaB_sHndINf6JPhtNfiWv8J</a:t>
            </a:r>
            <a:endParaRPr lang="en-US" dirty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Brain Pop:</a:t>
            </a:r>
          </a:p>
          <a:p>
            <a:pPr algn="l"/>
            <a:r>
              <a:rPr lang="en-US" dirty="0" smtClean="0">
                <a:hlinkClick r:id="rId3"/>
              </a:rPr>
              <a:t>https://www.brainpop.com/</a:t>
            </a:r>
            <a:endParaRPr lang="en-US" dirty="0" smtClean="0"/>
          </a:p>
          <a:p>
            <a:pPr algn="l"/>
            <a:r>
              <a:rPr lang="en-US" dirty="0" smtClean="0"/>
              <a:t>ID: PEARYMS </a:t>
            </a:r>
          </a:p>
          <a:p>
            <a:pPr algn="l"/>
            <a:r>
              <a:rPr lang="en-US" dirty="0" smtClean="0"/>
              <a:t>PSWD: HUSKY</a:t>
            </a:r>
          </a:p>
          <a:p>
            <a:pPr algn="l"/>
            <a:endParaRPr lang="en-US" dirty="0"/>
          </a:p>
          <a:p>
            <a:pPr algn="l"/>
            <a:r>
              <a:rPr lang="en-US" dirty="0" smtClean="0"/>
              <a:t>PBS Learning Media: </a:t>
            </a:r>
          </a:p>
          <a:p>
            <a:pPr algn="l"/>
            <a:r>
              <a:rPr lang="en-US" dirty="0" smtClean="0">
                <a:hlinkClick r:id="rId4"/>
              </a:rPr>
              <a:t>https://ca.pbslearningmedia.org/</a:t>
            </a:r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67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Resources for Science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 of Science</dc:title>
  <dc:creator>Jia Kim</dc:creator>
  <cp:lastModifiedBy>Jia Kim</cp:lastModifiedBy>
  <cp:revision>2</cp:revision>
  <dcterms:created xsi:type="dcterms:W3CDTF">2020-08-09T06:05:26Z</dcterms:created>
  <dcterms:modified xsi:type="dcterms:W3CDTF">2020-08-09T06:05:44Z</dcterms:modified>
</cp:coreProperties>
</file>