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Economica"/>
      <p:regular r:id="rId10"/>
      <p:bold r:id="rId11"/>
      <p:italic r:id="rId12"/>
      <p:boldItalic r:id="rId13"/>
    </p:embeddedFont>
    <p:embeddedFont>
      <p:font typeface="Source Code Pro"/>
      <p:regular r:id="rId14"/>
      <p:bold r:id="rId15"/>
      <p:italic r:id="rId16"/>
      <p:boldItalic r:id="rId17"/>
    </p:embeddedFon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11" Type="http://schemas.openxmlformats.org/officeDocument/2006/relationships/font" Target="fonts/Economica-bold.fntdata"/><Relationship Id="rId10" Type="http://schemas.openxmlformats.org/officeDocument/2006/relationships/font" Target="fonts/Economica-regular.fntdata"/><Relationship Id="rId21" Type="http://schemas.openxmlformats.org/officeDocument/2006/relationships/font" Target="fonts/OpenSans-boldItalic.fntdata"/><Relationship Id="rId13" Type="http://schemas.openxmlformats.org/officeDocument/2006/relationships/font" Target="fonts/Economica-boldItalic.fntdata"/><Relationship Id="rId12" Type="http://schemas.openxmlformats.org/officeDocument/2006/relationships/font" Target="fonts/Economica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bold.fntdata"/><Relationship Id="rId14" Type="http://schemas.openxmlformats.org/officeDocument/2006/relationships/font" Target="fonts/SourceCodePro-regular.fntdata"/><Relationship Id="rId17" Type="http://schemas.openxmlformats.org/officeDocument/2006/relationships/font" Target="fonts/SourceCodePro-boldItalic.fntdata"/><Relationship Id="rId16" Type="http://schemas.openxmlformats.org/officeDocument/2006/relationships/font" Target="fonts/SourceCodePro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bold.fntdata"/><Relationship Id="rId6" Type="http://schemas.openxmlformats.org/officeDocument/2006/relationships/slide" Target="slides/slide1.xml"/><Relationship Id="rId18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0b58ee96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90b58ee96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90b58ee96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90b58ee96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90b58ee96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90b58ee96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jp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44700" y="926323"/>
            <a:ext cx="3054600" cy="205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Reading Comprehension Time!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독해 시간이에요!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여우와 포도밭</a:t>
            </a:r>
            <a:r>
              <a:rPr lang="en"/>
              <a:t> (이솝 동화)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450" y="1264000"/>
            <a:ext cx="6806225" cy="307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9675" y="2453038"/>
            <a:ext cx="1564574" cy="2023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2268" y="1335875"/>
            <a:ext cx="1944000" cy="116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482650" y="229150"/>
            <a:ext cx="8364300" cy="435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56" y="262051"/>
            <a:ext cx="3568520" cy="429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243775"/>
            <a:ext cx="8520600" cy="47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000" y="346726"/>
            <a:ext cx="3281400" cy="454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6536" y="300863"/>
            <a:ext cx="3199139" cy="454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