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Source Code Pro"/>
      <p:regular r:id="rId12"/>
      <p:bold r:id="rId13"/>
      <p:italic r:id="rId14"/>
      <p:boldItalic r:id="rId15"/>
    </p:embeddedFont>
    <p:embeddedFont>
      <p:font typeface="Pacifico"/>
      <p:regular r:id="rId16"/>
    </p:embeddedFont>
    <p:embeddedFont>
      <p:font typeface="Oswald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SourceCodePro-bold.fntdata"/><Relationship Id="rId12" Type="http://schemas.openxmlformats.org/officeDocument/2006/relationships/font" Target="fonts/SourceCodePr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boldItalic.fntdata"/><Relationship Id="rId14" Type="http://schemas.openxmlformats.org/officeDocument/2006/relationships/font" Target="fonts/SourceCodePro-italic.fntdata"/><Relationship Id="rId17" Type="http://schemas.openxmlformats.org/officeDocument/2006/relationships/font" Target="fonts/Oswald-regular.fntdata"/><Relationship Id="rId16" Type="http://schemas.openxmlformats.org/officeDocument/2006/relationships/font" Target="fonts/Pacific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Oswa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9066193c7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9066193c7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066193c7e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9066193c7e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066193c7e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9066193c7e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066193c7e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066193c7e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066193c7e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066193c7e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cifico"/>
                <a:ea typeface="Pacifico"/>
                <a:cs typeface="Pacifico"/>
                <a:sym typeface="Pacifico"/>
              </a:rPr>
              <a:t>자기소개 하기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이름: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본인의 소개를 부탁합니다!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나이?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가족사항?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제일 좋아하는 과목?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제일 좋아하는 음식?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한국어를 배우게된 계기?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여름방학을 어떻게 보냈나요?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코로나에 대한 본인의 생각을 적어주세요!</a:t>
            </a:r>
            <a:endParaRPr sz="3400"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올해</a:t>
            </a:r>
            <a:r>
              <a:rPr lang="en" sz="3900"/>
              <a:t>에 세운 새로운 계획이 있나요?</a:t>
            </a:r>
            <a:endParaRPr sz="3900"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선생님께 꼭 하고싶은 말이 있나요?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