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regular.fntdata"/><Relationship Id="rId10" Type="http://schemas.openxmlformats.org/officeDocument/2006/relationships/slide" Target="slides/slide5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Raleway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0a83bf16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0a83bf16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0a83bf16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0a83bf16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0a83bf16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0a83bf16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0a83bf16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0a83bf16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Idiom Time!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속담 시간이에요!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가는 날이 장날 (That’s bad timing)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깊은 산골에 할머니가 홀로 살고 있었어요.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어느 날 할머니는 강 건너 이웃마을에 사는 손주들이 보고 싶어졌어요.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생각해 보니 벌써 일 년이 넘도록 만나지 못하고 있었지요.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먼 길이었지만 할머니는 큰맘을 먹고 아들네를 향해 출발했어요.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그런데 한나절을 꼬박 걸어 아들 집에 도착하고 보니, 아뿔싸!</a:t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2348" y="2661950"/>
            <a:ext cx="1111525" cy="157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36175" y="1394350"/>
            <a:ext cx="7682100" cy="29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하필이면 오늘이 바로 열흘에 한번 돌아오는 장날이었던 거예요.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식구들이 모두 장에 가고 없는 빈집에서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할머니는 이제나저제나 기다릴 수밖에 없었답니다.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150" y="1833125"/>
            <a:ext cx="2634050" cy="263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729450" y="1365100"/>
            <a:ext cx="7688700" cy="29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예전에는 지금처럼 시장이나 마트가 항상 열려 있는 것이 아니었어요.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큰 마을에서 닷새나 일주일, 열흘에 한번씩 장이 열리곤 했답니다.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‘</a:t>
            </a:r>
            <a:r>
              <a:rPr b="1" lang="en"/>
              <a:t>가는 날이 장날</a:t>
            </a:r>
            <a:r>
              <a:rPr lang="en"/>
              <a:t>’ 이란 속담은 하필이면, 뜻하지 않게,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우연히 원하지 않는 상황을 만났을 때 쓰는 속담이에요.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어떤 일을 하려고 하는 뜻하지 않은 일을 공교롭게 당했을 때 쓰는 속담이에요.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자, 여러분의 경험담을 이야기 해주세요!</a:t>
            </a:r>
            <a:endParaRPr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‘가는 날이 장날’ 이라는 속담을 쓸만 했던 경험이 있나요?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