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Amatic SC"/>
      <p:regular r:id="rId12"/>
      <p:bold r:id="rId13"/>
    </p:embeddedFont>
    <p:embeddedFont>
      <p:font typeface="Source Code Pro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AmaticSC-bold.fntdata"/><Relationship Id="rId12" Type="http://schemas.openxmlformats.org/officeDocument/2006/relationships/font" Target="fonts/AmaticSC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ceCodePro-bold.fntdata"/><Relationship Id="rId14" Type="http://schemas.openxmlformats.org/officeDocument/2006/relationships/font" Target="fonts/SourceCodePro-regular.fntdata"/><Relationship Id="rId17" Type="http://schemas.openxmlformats.org/officeDocument/2006/relationships/font" Target="fonts/SourceCodePro-boldItalic.fntdata"/><Relationship Id="rId16" Type="http://schemas.openxmlformats.org/officeDocument/2006/relationships/font" Target="fonts/SourceCodePr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0286c87bc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0286c87bc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90286c87bc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90286c87bc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90286c87bc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90286c87bc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90286c87bc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90286c87bc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0286c87bc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0286c87bc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 about me!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 name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 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Tell me who you are!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Tell me about your family!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Tell me about your pets!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 goals this year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would you like to achieve this year?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makes you unique?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makes you unique?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Is there something I really need to know about you?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 talents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Tell me what you are good at doing!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me!</a:t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Please insert a photo of you!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